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2AD4-9CD0-48F4-8298-A046662E583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F455-571B-47D5-BB07-BE7A2FB6B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61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2AD4-9CD0-48F4-8298-A046662E583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F455-571B-47D5-BB07-BE7A2FB6B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8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2AD4-9CD0-48F4-8298-A046662E583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F455-571B-47D5-BB07-BE7A2FB6B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64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2AD4-9CD0-48F4-8298-A046662E583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F455-571B-47D5-BB07-BE7A2FB6B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6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2AD4-9CD0-48F4-8298-A046662E583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F455-571B-47D5-BB07-BE7A2FB6B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08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2AD4-9CD0-48F4-8298-A046662E583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F455-571B-47D5-BB07-BE7A2FB6B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67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2AD4-9CD0-48F4-8298-A046662E583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F455-571B-47D5-BB07-BE7A2FB6B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68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2AD4-9CD0-48F4-8298-A046662E583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F455-571B-47D5-BB07-BE7A2FB6B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69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2AD4-9CD0-48F4-8298-A046662E583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F455-571B-47D5-BB07-BE7A2FB6B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14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2AD4-9CD0-48F4-8298-A046662E583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F455-571B-47D5-BB07-BE7A2FB6B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21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2AD4-9CD0-48F4-8298-A046662E583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F455-571B-47D5-BB07-BE7A2FB6B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62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D2AD4-9CD0-48F4-8298-A046662E583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0F455-571B-47D5-BB07-BE7A2FB6B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4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530914" y="2350295"/>
            <a:ext cx="5519917" cy="3689994"/>
          </a:xfrm>
          <a:prstGeom prst="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297772" y="2350295"/>
            <a:ext cx="5296387" cy="3689994"/>
          </a:xfrm>
          <a:prstGeom prst="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443211" y="218941"/>
            <a:ext cx="2781837" cy="566670"/>
          </a:xfrm>
          <a:prstGeom prst="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候補者本人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688689" y="757706"/>
            <a:ext cx="2781837" cy="566670"/>
          </a:xfrm>
          <a:prstGeom prst="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後援会長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" name="直線コネクタ 7"/>
          <p:cNvCxnSpPr>
            <a:stCxn id="4" idx="2"/>
          </p:cNvCxnSpPr>
          <p:nvPr/>
        </p:nvCxnSpPr>
        <p:spPr>
          <a:xfrm flipH="1">
            <a:off x="5831887" y="785611"/>
            <a:ext cx="2243" cy="684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endCxn id="5" idx="1"/>
          </p:cNvCxnSpPr>
          <p:nvPr/>
        </p:nvCxnSpPr>
        <p:spPr>
          <a:xfrm>
            <a:off x="5834129" y="1041041"/>
            <a:ext cx="1854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730324" y="1481066"/>
            <a:ext cx="64651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endCxn id="28" idx="0"/>
          </p:cNvCxnSpPr>
          <p:nvPr/>
        </p:nvCxnSpPr>
        <p:spPr>
          <a:xfrm flipH="1">
            <a:off x="2730324" y="1488676"/>
            <a:ext cx="2244" cy="4689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endCxn id="29" idx="0"/>
          </p:cNvCxnSpPr>
          <p:nvPr/>
        </p:nvCxnSpPr>
        <p:spPr>
          <a:xfrm flipH="1">
            <a:off x="9193275" y="1475796"/>
            <a:ext cx="2244" cy="4817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1465852" y="1957583"/>
            <a:ext cx="2528943" cy="515155"/>
          </a:xfrm>
          <a:prstGeom prst="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選対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928803" y="1957583"/>
            <a:ext cx="2528943" cy="515155"/>
          </a:xfrm>
          <a:prstGeom prst="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事務所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05090" y="2990922"/>
            <a:ext cx="47035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５人　　　　</a:t>
            </a:r>
            <a:r>
              <a:rPr kumimoji="1" lang="ja-JP" altLang="en-US" dirty="0" smtClean="0"/>
              <a:t>公選ハガキ　宛名書き</a:t>
            </a:r>
            <a:r>
              <a:rPr lang="ja-JP" altLang="en-US" dirty="0"/>
              <a:t>　</a:t>
            </a:r>
            <a:r>
              <a:rPr lang="ja-JP" altLang="en-US" dirty="0" smtClean="0"/>
              <a:t>２０００枚</a:t>
            </a:r>
            <a:endParaRPr lang="en-US" altLang="ja-JP" dirty="0" smtClean="0"/>
          </a:p>
          <a:p>
            <a:r>
              <a:rPr kumimoji="1" lang="ja-JP" altLang="en-US" dirty="0" smtClean="0"/>
              <a:t>１０人　　　ポスター貼り（初日のみ）</a:t>
            </a:r>
            <a:endParaRPr kumimoji="1" lang="en-US" altLang="ja-JP" dirty="0" smtClean="0"/>
          </a:p>
          <a:p>
            <a:r>
              <a:rPr lang="ja-JP" altLang="en-US" dirty="0" smtClean="0"/>
              <a:t>８</a:t>
            </a:r>
            <a:r>
              <a:rPr lang="ja-JP" altLang="en-US" dirty="0"/>
              <a:t>人</a:t>
            </a:r>
            <a:r>
              <a:rPr lang="ja-JP" altLang="en-US" dirty="0" smtClean="0"/>
              <a:t>以上　運転手（のべ人数）</a:t>
            </a:r>
            <a:endParaRPr lang="en-US" altLang="ja-JP" dirty="0" smtClean="0"/>
          </a:p>
          <a:p>
            <a:r>
              <a:rPr kumimoji="1" lang="ja-JP" altLang="en-US" dirty="0" smtClean="0"/>
              <a:t>８人以上　うぐいす（のべ人数）</a:t>
            </a:r>
            <a:endParaRPr kumimoji="1" lang="en-US" altLang="ja-JP" dirty="0" smtClean="0"/>
          </a:p>
          <a:p>
            <a:r>
              <a:rPr lang="ja-JP" altLang="en-US" dirty="0" smtClean="0"/>
              <a:t>２人　　　　立候補予定者説明会に参加</a:t>
            </a:r>
            <a:endParaRPr lang="en-US" altLang="ja-JP" dirty="0"/>
          </a:p>
          <a:p>
            <a:r>
              <a:rPr kumimoji="1" lang="ja-JP" altLang="en-US" dirty="0" smtClean="0"/>
              <a:t>１人　　　　開票立会人の選出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５人　　　　</a:t>
            </a:r>
            <a:r>
              <a:rPr kumimoji="1" lang="ja-JP" altLang="en-US" dirty="0" smtClean="0"/>
              <a:t>後援会活動</a:t>
            </a:r>
            <a:r>
              <a:rPr lang="ja-JP" altLang="en-US" dirty="0" smtClean="0"/>
              <a:t>時の　レポート配り、折り</a:t>
            </a:r>
            <a:endParaRPr kumimoji="1" lang="en-US" altLang="ja-JP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761409" y="2990922"/>
            <a:ext cx="346761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食べ物手配（お弁当、お茶、菓子）</a:t>
            </a:r>
            <a:endParaRPr lang="en-US" altLang="ja-JP" dirty="0" smtClean="0"/>
          </a:p>
          <a:p>
            <a:r>
              <a:rPr kumimoji="1" lang="ja-JP" altLang="en-US" dirty="0" smtClean="0"/>
              <a:t>腕章管理</a:t>
            </a:r>
            <a:endParaRPr kumimoji="1" lang="en-US" altLang="ja-JP" dirty="0" smtClean="0"/>
          </a:p>
          <a:p>
            <a:r>
              <a:rPr lang="ja-JP" altLang="en-US" dirty="0" smtClean="0"/>
              <a:t>お</a:t>
            </a:r>
            <a:r>
              <a:rPr lang="ja-JP" altLang="en-US" dirty="0"/>
              <a:t>金</a:t>
            </a:r>
            <a:r>
              <a:rPr lang="ja-JP" altLang="en-US" dirty="0" smtClean="0"/>
              <a:t>の管理（出納責任者？）</a:t>
            </a:r>
            <a:endParaRPr lang="en-US" altLang="ja-JP" dirty="0" smtClean="0"/>
          </a:p>
          <a:p>
            <a:r>
              <a:rPr kumimoji="1" lang="ja-JP" altLang="en-US" dirty="0" smtClean="0"/>
              <a:t>提出書類の管理</a:t>
            </a:r>
            <a:endParaRPr kumimoji="1" lang="en-US" altLang="ja-JP" dirty="0" smtClean="0"/>
          </a:p>
          <a:p>
            <a:r>
              <a:rPr kumimoji="1" lang="ja-JP" altLang="en-US" dirty="0" smtClean="0"/>
              <a:t>お礼状</a:t>
            </a:r>
            <a:endParaRPr kumimoji="1" lang="en-US" altLang="ja-JP" dirty="0" smtClean="0"/>
          </a:p>
          <a:p>
            <a:r>
              <a:rPr lang="ja-JP" altLang="en-US" dirty="0" smtClean="0"/>
              <a:t>案内状</a:t>
            </a:r>
            <a:endParaRPr lang="en-US" altLang="ja-JP" dirty="0" smtClean="0"/>
          </a:p>
          <a:p>
            <a:r>
              <a:rPr lang="ja-JP" altLang="en-US" dirty="0" smtClean="0"/>
              <a:t>留守番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スケジュール管理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459865" y="6211669"/>
            <a:ext cx="9134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看板（事務所、選挙カー）、選挙カー準備（駐車場の手配）、事務所契約　など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2400" y="128554"/>
            <a:ext cx="9134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組織図と必要人数</a:t>
            </a:r>
            <a:endParaRPr kumimoji="1" lang="en-US" altLang="ja-JP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731852" y="818486"/>
            <a:ext cx="2781837" cy="566670"/>
          </a:xfrm>
          <a:prstGeom prst="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出納責任者（会計）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8" name="直線コネクタ 17"/>
          <p:cNvCxnSpPr>
            <a:stCxn id="17" idx="3"/>
          </p:cNvCxnSpPr>
          <p:nvPr/>
        </p:nvCxnSpPr>
        <p:spPr>
          <a:xfrm>
            <a:off x="3513689" y="1101821"/>
            <a:ext cx="2318198" cy="261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4567415" y="1272268"/>
            <a:ext cx="2528943" cy="515155"/>
          </a:xfrm>
          <a:prstGeom prst="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選対本部長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66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鈴木健一</dc:creator>
  <cp:lastModifiedBy>鈴木健一</cp:lastModifiedBy>
  <cp:revision>6</cp:revision>
  <dcterms:created xsi:type="dcterms:W3CDTF">2016-07-11T02:28:02Z</dcterms:created>
  <dcterms:modified xsi:type="dcterms:W3CDTF">2018-01-20T11:07:13Z</dcterms:modified>
</cp:coreProperties>
</file>